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43F97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82" d="100"/>
          <a:sy n="82" d="100"/>
        </p:scale>
        <p:origin x="-112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12587</TotalTime>
  <Words>510</Words>
  <Application>Microsoft Office PowerPoint</Application>
  <PresentationFormat>On-screen Show (4:3)</PresentationFormat>
  <Paragraphs>119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SimulaResearchLaboratory</vt:lpstr>
      <vt:lpstr>   Host Side Dynamic Reconfiguration  with InfiniBandTM</vt:lpstr>
      <vt:lpstr>Introduction</vt:lpstr>
      <vt:lpstr>Introduction</vt:lpstr>
      <vt:lpstr>Network Dynamic Reconfiguration</vt:lpstr>
      <vt:lpstr>Host Side Dynamic Reconfiguration</vt:lpstr>
      <vt:lpstr>Challenges of Dynamic Reconfiguration</vt:lpstr>
      <vt:lpstr>Challenges of Dynamic Reconfiguration</vt:lpstr>
      <vt:lpstr>Challenges of Dynamic Reconfiguration</vt:lpstr>
      <vt:lpstr>Challenges of Dynamic Reconfiguration</vt:lpstr>
      <vt:lpstr>Host Side Dynamic Reconfiguration</vt:lpstr>
      <vt:lpstr>Host Side Dynamic Reconfiguration</vt:lpstr>
      <vt:lpstr>Host Side Dynamic Reconfiguration</vt:lpstr>
      <vt:lpstr>Host Side Dynamic Reconfiguration</vt:lpstr>
      <vt:lpstr>Host Side Dynamic Reconfiguration</vt:lpstr>
      <vt:lpstr>Host Side Dynamic Reconfiguration</vt:lpstr>
      <vt:lpstr>Host Side Dynamic Reconfiguration</vt:lpstr>
      <vt:lpstr>Host Reconfiguration</vt:lpstr>
      <vt:lpstr>Host Reconfiguration</vt:lpstr>
      <vt:lpstr>Host Reconfiguration</vt:lpstr>
      <vt:lpstr>Host Reconfiguration</vt:lpstr>
      <vt:lpstr>Performance Evaluation</vt:lpstr>
      <vt:lpstr>Performance Evaluation</vt:lpstr>
      <vt:lpstr>Performance Evaluation</vt:lpstr>
      <vt:lpstr>Performance Evaluation</vt:lpstr>
      <vt:lpstr>Conclusion</vt:lpstr>
      <vt:lpstr>Thanks!</vt:lpstr>
    </vt:vector>
  </TitlesOfParts>
  <Company>Simula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Research</dc:title>
  <dc:creator>Olav Lysne</dc:creator>
  <cp:lastModifiedBy>Weilin</cp:lastModifiedBy>
  <cp:revision>182</cp:revision>
  <cp:lastPrinted>2010-09-01T11:07:47Z</cp:lastPrinted>
  <dcterms:created xsi:type="dcterms:W3CDTF">2010-09-16T17:36:40Z</dcterms:created>
  <dcterms:modified xsi:type="dcterms:W3CDTF">2010-09-21T12:09:25Z</dcterms:modified>
</cp:coreProperties>
</file>